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78" r:id="rId2"/>
    <p:sldId id="282" r:id="rId3"/>
    <p:sldId id="281" r:id="rId4"/>
    <p:sldId id="292" r:id="rId5"/>
    <p:sldId id="308" r:id="rId6"/>
    <p:sldId id="283" r:id="rId7"/>
    <p:sldId id="275" r:id="rId8"/>
    <p:sldId id="293" r:id="rId9"/>
    <p:sldId id="294" r:id="rId10"/>
    <p:sldId id="300" r:id="rId11"/>
    <p:sldId id="301" r:id="rId12"/>
    <p:sldId id="302" r:id="rId13"/>
    <p:sldId id="303" r:id="rId14"/>
    <p:sldId id="304" r:id="rId15"/>
    <p:sldId id="267" r:id="rId16"/>
    <p:sldId id="306" r:id="rId17"/>
    <p:sldId id="307" r:id="rId18"/>
    <p:sldId id="287" r:id="rId19"/>
    <p:sldId id="276" r:id="rId20"/>
    <p:sldId id="284" r:id="rId21"/>
    <p:sldId id="279" r:id="rId22"/>
    <p:sldId id="277" r:id="rId23"/>
    <p:sldId id="271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8" autoAdjust="0"/>
    <p:restoredTop sz="90126" autoAdjust="0"/>
  </p:normalViewPr>
  <p:slideViewPr>
    <p:cSldViewPr>
      <p:cViewPr varScale="1">
        <p:scale>
          <a:sx n="67" d="100"/>
          <a:sy n="67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686F-F5C4-4CC9-A7F2-A053CACB78E3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62DF5-524E-4631-A6A6-07D2573B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8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57BF8-21AD-4A04-8BC4-F457AF55C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7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9EDD8C-7F21-4B41-A928-1BBDCBAC8DF4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smtClean="0"/>
              <a:t> পাঠ করে শুনাবেন।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05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উত্তর নেওয়ার চেষ্টা করতে হবে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0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8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দেখে উত্তর নেওয়ার চেষ্টা করতে হবে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0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উত্তর নেওয়ার চেষ্টা করতে হবে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7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FC13822-9FD9-4875-9E71-5B5944729BD9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</a:t>
            </a:r>
            <a:r>
              <a:rPr lang="bn-BD" baseline="0" dirty="0" err="1" smtClean="0"/>
              <a:t>ক্লাশ</a:t>
            </a:r>
            <a:r>
              <a:rPr lang="bn-BD" baseline="0" dirty="0" smtClean="0"/>
              <a:t> শুরুর আগে এটা করতে হবে এবং একজন </a:t>
            </a:r>
            <a:r>
              <a:rPr lang="bn-BD" baseline="0" dirty="0" err="1" smtClean="0"/>
              <a:t>দলনেতা</a:t>
            </a:r>
            <a:r>
              <a:rPr lang="bn-BD" baseline="0" dirty="0" smtClean="0"/>
              <a:t>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– মানুষের ভালবাসা পাওয়ার মাধ্যমে আল্লাহর ভালোবাসা পাওয়া।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99A592-9517-45D5-B803-D8E694F30900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53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83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6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</a:t>
            </a:r>
            <a:r>
              <a:rPr lang="bn-BD" baseline="0" dirty="0" err="1" smtClean="0"/>
              <a:t>নিশ্চত</a:t>
            </a:r>
            <a:r>
              <a:rPr lang="bn-BD" baseline="0" dirty="0" smtClean="0"/>
              <a:t> করতে হবে । আগামী দিন এই কাজ কয়েক জনের  দেখতে হবে এবং বাকি কাজ </a:t>
            </a:r>
            <a:r>
              <a:rPr lang="bn-BD" baseline="0" dirty="0" err="1" smtClean="0"/>
              <a:t>দলনেতার</a:t>
            </a:r>
            <a:r>
              <a:rPr lang="bn-BD" baseline="0" dirty="0" smtClean="0"/>
              <a:t> দ্বারা মূল্যায়ন করে নেওয়া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70B682-B924-4FAB-B0D7-7D4FDC931F41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4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8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3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ছবিটি প্রকাশ করার পর প্রশ্ন করার মাধ্যমে আসল উত্তর বাহির করে নেওয়ার চেষ্টা করতে হবে।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8F3C7E-C4FA-4551-8F02-6DDFBDA8B79C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শিক্ষার্থীদের</a:t>
            </a:r>
            <a:r>
              <a:rPr lang="bn-BD" sz="1200" baseline="0" dirty="0" smtClean="0"/>
              <a:t>  দ্বারা </a:t>
            </a:r>
            <a:r>
              <a:rPr lang="bn-BD" sz="1200" baseline="0" dirty="0" err="1" smtClean="0"/>
              <a:t>শিখনফল</a:t>
            </a:r>
            <a:r>
              <a:rPr lang="bn-BD" sz="1200" baseline="0" dirty="0" smtClean="0"/>
              <a:t> পড়ে নেওয়া যেতে পারে । </a:t>
            </a:r>
            <a:r>
              <a:rPr lang="bn-BD" sz="1200" dirty="0" err="1" smtClean="0"/>
              <a:t>সম্মানিত</a:t>
            </a:r>
            <a:r>
              <a:rPr lang="bn-BD" sz="1200" baseline="0" dirty="0" smtClean="0"/>
              <a:t> </a:t>
            </a:r>
            <a:r>
              <a:rPr lang="bn-BD" sz="1200" baseline="0" dirty="0" err="1" smtClean="0"/>
              <a:t>শিক্ষকমন্ডলী</a:t>
            </a:r>
            <a:r>
              <a:rPr lang="bn-BD" sz="1200" baseline="0" dirty="0" smtClean="0"/>
              <a:t> আপনারা ইচ্ছে করলে এই </a:t>
            </a:r>
            <a:r>
              <a:rPr lang="en-US" sz="1200" baseline="0" dirty="0" smtClean="0"/>
              <a:t>slide </a:t>
            </a:r>
            <a:r>
              <a:rPr lang="bn-BD" sz="1200" baseline="0" dirty="0" smtClean="0"/>
              <a:t>টি </a:t>
            </a:r>
            <a:r>
              <a:rPr lang="en-US" sz="1200" baseline="0" dirty="0" smtClean="0"/>
              <a:t>Hide </a:t>
            </a:r>
            <a:r>
              <a:rPr lang="bn-BD" sz="1200" baseline="0" dirty="0" smtClean="0"/>
              <a:t>করে রাখতে পারবেন।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46DCCA-0259-41B3-BFAE-539D26CB2EA0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.৩ মিনিট এর মাঝে</a:t>
            </a:r>
            <a:r>
              <a:rPr lang="bn-BD" baseline="0" dirty="0" smtClean="0"/>
              <a:t> কাজ শেষ করতে হবে এবং কে কী লিখল তা দুই এক জনের কাছ থেকে শুনতে হবে এর পর উত্তর বলতে হবে ।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কী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8351-DEEB-4FAD-A48B-EB10D3F631C9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D23-9654-47CA-B546-5705D92E8C45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E19-1F77-4C59-8551-436E92C752B6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1409-EB97-4553-AACC-CFD7AE047A5B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6F02-9C8D-4948-9A26-C71C34533A3F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297-EBEA-476D-8611-DC4F16BE1324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741-AE57-44F3-9527-889254C596E9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0333-56F0-4705-BD0F-AD01C139AC7F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9627" y="134518"/>
            <a:ext cx="8878241" cy="6521222"/>
          </a:xfrm>
          <a:prstGeom prst="rect">
            <a:avLst/>
          </a:prstGeom>
          <a:solidFill>
            <a:schemeClr val="bg1"/>
          </a:solidFill>
          <a:ln w="130175" cap="rnd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838" y="7"/>
            <a:ext cx="9069163" cy="6798129"/>
          </a:xfrm>
          <a:prstGeom prst="rect">
            <a:avLst/>
          </a:prstGeom>
          <a:noFill/>
          <a:ln w="139700" cmpd="sng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Arc 11"/>
          <p:cNvSpPr/>
          <p:nvPr userDrawn="1"/>
        </p:nvSpPr>
        <p:spPr>
          <a:xfrm rot="5400000">
            <a:off x="-287982" y="-333073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Arc 15"/>
          <p:cNvSpPr/>
          <p:nvPr userDrawn="1"/>
        </p:nvSpPr>
        <p:spPr>
          <a:xfrm>
            <a:off x="-280306" y="6135974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Arc 16"/>
          <p:cNvSpPr/>
          <p:nvPr userDrawn="1"/>
        </p:nvSpPr>
        <p:spPr>
          <a:xfrm rot="16200000">
            <a:off x="8507674" y="6143651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Arc 17"/>
          <p:cNvSpPr/>
          <p:nvPr userDrawn="1"/>
        </p:nvSpPr>
        <p:spPr>
          <a:xfrm rot="10800000">
            <a:off x="8508528" y="-317697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71453" y="1066800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693766" y="6141406"/>
            <a:ext cx="1705424" cy="40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30324FB-E7BB-48EE-A01C-88330A05F209}" type="datetime10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20:28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48847" y="6156945"/>
            <a:ext cx="1634125" cy="38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44D5444-A8EE-4C3B-8D8C-CC911DCC4019}" type="slidenum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‹#›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78188" y="6071925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Home 8">
            <a:hlinkClick r:id="" action="ppaction://hlinkshowjump?jump=firstslide" highlightClick="1"/>
          </p:cNvPr>
          <p:cNvSpPr/>
          <p:nvPr userDrawn="1"/>
        </p:nvSpPr>
        <p:spPr>
          <a:xfrm>
            <a:off x="4032830" y="6147504"/>
            <a:ext cx="342900" cy="405697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Action Button: Information 10">
            <a:hlinkClick r:id="" action="ppaction://hlinkshowjump?jump=endshow" highlightClick="1"/>
          </p:cNvPr>
          <p:cNvSpPr/>
          <p:nvPr userDrawn="1"/>
        </p:nvSpPr>
        <p:spPr>
          <a:xfrm>
            <a:off x="4421384" y="6147504"/>
            <a:ext cx="342900" cy="405697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4787732" y="6139544"/>
            <a:ext cx="320010" cy="41365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3697602" y="6150836"/>
            <a:ext cx="295664" cy="402365"/>
          </a:xfrm>
          <a:prstGeom prst="actionButtonBackPreviou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E101-9872-4FE0-9239-ED297F747BEF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95-2DEA-450C-9B7F-357D44738D63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0686-B807-40F5-A6F9-F38DBCFB1B0B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hf sldNum="0" hdr="0" ftr="0"/>
  <p:txStyles>
    <p:titleStyle>
      <a:lvl1pPr algn="ctr" defTabSz="914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2" indent="-285748" algn="l" defTabSz="914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924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" y="1371600"/>
            <a:ext cx="8153400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4000" dirty="0"/>
              <a:t> </a:t>
            </a:r>
            <a:r>
              <a:rPr lang="bn-BD" sz="4000" dirty="0"/>
              <a:t>চেপে পাঠ উপস্থাপন শুরু করবেন।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fld id="{A6632AD3-3F15-4F61-902D-64B0547CE061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632AD3-3F15-4F61-902D-64B0547CE061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14600" y="304800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4876800"/>
            <a:ext cx="8839200" cy="1066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চল্লিশ বাড়ি ছাড়াও আর কোন </a:t>
            </a:r>
            <a:r>
              <a:rPr lang="bn-BD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ধরণের  প্রতিবেশী  আছে তা লিখ।   </a:t>
            </a:r>
          </a:p>
        </p:txBody>
      </p:sp>
      <p:sp>
        <p:nvSpPr>
          <p:cNvPr id="14" name="24-Point Star 13"/>
          <p:cNvSpPr/>
          <p:nvPr/>
        </p:nvSpPr>
        <p:spPr>
          <a:xfrm>
            <a:off x="6324600" y="2590800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629400" y="1071562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4953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179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45756"/>
            <a:ext cx="87630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হিন্দু, বৌদ্ধ, খ্রিস্টান যারা বসবাস করে তারা সবাই আমাদের প্রতিবেশী।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525090"/>
            <a:ext cx="8763000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অর্থ: ‘আল্লাহর নিকট সেই প্রতিবেশী সর্বাপেক্ষা উত্তম, যে তার প্রতিবেশীর নিকট উত্তম।’ (আল জামে’ সগির)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67"/>
          <a:stretch/>
        </p:blipFill>
        <p:spPr>
          <a:xfrm>
            <a:off x="2133600" y="4648200"/>
            <a:ext cx="5219907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6975"/>
            <a:ext cx="381000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3733800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4724400"/>
            <a:ext cx="6203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</a:t>
            </a:r>
            <a:r>
              <a:rPr lang="bn-BD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(স.) বলেছেন-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5448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82243"/>
            <a:ext cx="8686800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প্রতিবেশীকে বিপদে-আপদে সাহায্য সহযোগিতা করতে হবে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572000"/>
            <a:ext cx="88392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অর্থ: ‘সেই ব্যক্তি আমার উপর প্রকৃত ইমান আনেনি যে আরামে রাত কাটায় অথচ তার প্রতিবেশী ক্ষুধার্ত।’ (দারিমি)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4191000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4800600"/>
            <a:ext cx="69509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</a:t>
            </a:r>
            <a:r>
              <a:rPr lang="bn-BD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(স.) বলেছেন-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3962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179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8839200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অসুখে-বিসুখে প্রতিবেশীর খোঁজ খবর নেওয়া ও অন্যায় আচরণ 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419600"/>
            <a:ext cx="87630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অর্থ: ‘সে ব্যক্তি জান্নাতে প্রবেশ করবে না, যার প্রতিবেশী তার অত্যাচার ও অন্যায় আচরণ হতে নিরাপদ নয়।’ (মুসলিম)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828800"/>
            <a:ext cx="41148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343400" cy="23622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8610600" cy="76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0" y="45720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</a:t>
            </a:r>
            <a:r>
              <a:rPr lang="bn-BD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(স.) বলেছেন-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179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648200"/>
            <a:ext cx="8839200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indent="-457200" algn="just"/>
            <a:r>
              <a:rPr lang="bn-BD" sz="36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প্রতিবেশীকে সালাম দেওয়া, খানা পিনায় শরিক করা, ঘৃণা না </a:t>
            </a:r>
            <a:r>
              <a:rPr lang="bn-BD" sz="36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36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t="5001" r="8372" b="7500"/>
          <a:stretch/>
        </p:blipFill>
        <p:spPr>
          <a:xfrm>
            <a:off x="3505200" y="1524000"/>
            <a:ext cx="275844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600200"/>
            <a:ext cx="3047999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95600" y="2286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" y="4988470"/>
            <a:ext cx="86106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40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প্রতিবেশীর হক আদায় করব লিখ। </a:t>
            </a:r>
            <a:endParaRPr lang="en-US" sz="40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65560"/>
            <a:ext cx="4721035" cy="2832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558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অধিকার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815340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অধিকার সম্পর্কে রাসূল (স.) বলেছেন-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7"/>
          <a:stretch/>
        </p:blipFill>
        <p:spPr>
          <a:xfrm>
            <a:off x="4724400" y="2895600"/>
            <a:ext cx="3891439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4114800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2057400"/>
            <a:ext cx="2688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হলে 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295400" y="5410200"/>
            <a:ext cx="2105063" cy="54864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 করা 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5562600" y="1981200"/>
            <a:ext cx="1931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মারা গেলে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334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কাফন </a:t>
            </a:r>
            <a:r>
              <a:rPr lang="bn-BD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দাফনে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অংশ গ্রহণ করা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20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558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অধিকার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97114"/>
            <a:ext cx="838200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অধিকার সম্পর্কে রাসূল (স.) বলেছেন-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4048125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4376737" cy="26996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1882914"/>
            <a:ext cx="3151825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বিপদে পতিত হলে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85800" y="5334000"/>
            <a:ext cx="3134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দুঃখের ভাগ নেওয়া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5334000" y="1905000"/>
            <a:ext cx="344838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 অভাব হলে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562600" y="5334000"/>
            <a:ext cx="2730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দান করা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16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চোখের পানি ধরে রাখতে পারলাম ন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0595" end="16631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7925" y="2099016"/>
            <a:ext cx="3771900" cy="2514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1001" y="181570"/>
            <a:ext cx="5790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প্রতিবেশীর অধিকার</a:t>
            </a:r>
            <a:endParaRPr lang="en-GB" sz="5400" dirty="0"/>
          </a:p>
        </p:txBody>
      </p:sp>
      <p:sp>
        <p:nvSpPr>
          <p:cNvPr id="3" name="Rectangle 2"/>
          <p:cNvSpPr/>
          <p:nvPr/>
        </p:nvSpPr>
        <p:spPr>
          <a:xfrm>
            <a:off x="152400" y="4613616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মানুষকে আল্লাহ সমান যোগ্যতা ও দক্ষতা দিয়ে তৈরি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তাই আমাদের এমন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 করতে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/>
          </a:p>
        </p:txBody>
      </p:sp>
      <p:sp>
        <p:nvSpPr>
          <p:cNvPr id="20" name="Rectangular Callout 19"/>
          <p:cNvSpPr/>
          <p:nvPr/>
        </p:nvSpPr>
        <p:spPr>
          <a:xfrm>
            <a:off x="2981325" y="1259058"/>
            <a:ext cx="2990850" cy="685800"/>
          </a:xfrm>
          <a:prstGeom prst="wedgeRectCallout">
            <a:avLst>
              <a:gd name="adj1" fmla="val -23185"/>
              <a:gd name="adj2" fmla="val 183526"/>
            </a:avLst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9" grpId="0"/>
      <p:bldP spid="3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81000" y="4623360"/>
            <a:ext cx="8501175" cy="11639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493" indent="-571493" algn="just">
              <a:buFont typeface="Wingdings" pitchFamily="2" charset="2"/>
              <a:buChar char="v"/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ক্ষেত্রে প্রতিবেশীর উপকার করতে পারি তার একটি তালিকা তৈরি 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290556"/>
            <a:ext cx="69342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লিখবে  </a:t>
            </a:r>
            <a:endParaRPr lang="en-US" sz="4400" b="1" dirty="0">
              <a:solidFill>
                <a:srgbClr val="00AFE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24-Point Star 24"/>
          <p:cNvSpPr/>
          <p:nvPr/>
        </p:nvSpPr>
        <p:spPr>
          <a:xfrm>
            <a:off x="6934200" y="2715796"/>
            <a:ext cx="1838101" cy="1526267"/>
          </a:xfrm>
          <a:prstGeom prst="star24">
            <a:avLst/>
          </a:prstGeom>
          <a:solidFill>
            <a:srgbClr val="92D050"/>
          </a:solidFill>
          <a:ln w="57150">
            <a:solidFill>
              <a:srgbClr val="D6009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৭+৫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781800" y="1180115"/>
            <a:ext cx="2057400" cy="138642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553200" y="1170590"/>
            <a:ext cx="0" cy="3452770"/>
          </a:xfrm>
          <a:prstGeom prst="line">
            <a:avLst/>
          </a:prstGeom>
          <a:ln w="5715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" y="1455352"/>
            <a:ext cx="5343525" cy="2562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781"/>
            <a:ext cx="8117076" cy="964020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431118" y="4411128"/>
            <a:ext cx="1702482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dirty="0">
                <a:latin typeface="+mj-lt"/>
                <a:cs typeface="+mj-cs"/>
              </a:rPr>
              <a:t> 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2616784" y="4411128"/>
            <a:ext cx="1726616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24-Point Star 15"/>
          <p:cNvSpPr/>
          <p:nvPr/>
        </p:nvSpPr>
        <p:spPr>
          <a:xfrm>
            <a:off x="4763388" y="4411128"/>
            <a:ext cx="1866012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6934200" y="4411128"/>
            <a:ext cx="1828799" cy="1463040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9900" dirty="0">
                <a:latin typeface="+mj-lt"/>
                <a:cs typeface="+mj-cs"/>
              </a:rPr>
              <a:t> </a:t>
            </a:r>
            <a:endParaRPr lang="en-US" sz="19900" dirty="0">
              <a:latin typeface="+mj-lt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350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/>
        </p:nvSpPr>
        <p:spPr>
          <a:xfrm>
            <a:off x="9188648" y="6268244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82" y="3534288"/>
            <a:ext cx="8763000" cy="740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চলার পথের সহযাত্রীরা কীসের শামিল?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8694" y="462241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78425" y="2743200"/>
            <a:ext cx="4436975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 হওয়া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02458" y="5245977"/>
            <a:ext cx="3312942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 আত্মীয়ের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2743200"/>
            <a:ext cx="4055139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অন্যায়কে প্রতিহত করা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2057400"/>
            <a:ext cx="4057649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না পড়া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4486309"/>
            <a:ext cx="2730624" cy="591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আত্মীয়ের 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600" y="2057400"/>
            <a:ext cx="4495800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প্রতিবেশিদের অবহেলা করা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0070" y="5245707"/>
            <a:ext cx="2739154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5833522" cy="64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জান্নাত প্রাপ্তির অন্তরায়?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2600" y="4495800"/>
            <a:ext cx="3352800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72444" y="185480"/>
            <a:ext cx="4696751" cy="73648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67480" y="170352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95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25922" y="5334000"/>
            <a:ext cx="2208478" cy="5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5334000"/>
            <a:ext cx="18521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9944" y="5347463"/>
            <a:ext cx="188751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43547" y="5334000"/>
            <a:ext cx="1718853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52449" y="-4741"/>
            <a:ext cx="4696750" cy="814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22" name="Picture 21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495341" y="-13484"/>
            <a:ext cx="5693194" cy="83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3" name="Rounded Rectangle 22"/>
          <p:cNvSpPr/>
          <p:nvPr/>
        </p:nvSpPr>
        <p:spPr>
          <a:xfrm>
            <a:off x="304800" y="1981200"/>
            <a:ext cx="4191000" cy="5765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তাকে ঋণ দেওয়া 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2590800"/>
            <a:ext cx="5562600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দাফন কাফনে অংশ নেওয়া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" y="3352800"/>
            <a:ext cx="4458930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 লজ্জা আবৃত করা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800" y="441960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990600"/>
            <a:ext cx="48768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প্রতিবেশীর হক?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8237" y="4741314"/>
            <a:ext cx="8500964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 algn="just">
              <a:buFont typeface="Wingdings" panose="05000000000000000000" pitchFamily="2" charset="2"/>
              <a:buChar char="Ø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সাথে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সুসম্পর্ক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বজায় রাখলে কী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সুফল পাওয়া যায় তার একটি তালিকা তৈরি কর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237" y="370698"/>
            <a:ext cx="8170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5" y="1350051"/>
            <a:ext cx="4229100" cy="317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0"/>
          <a:stretch/>
        </p:blipFill>
        <p:spPr>
          <a:xfrm>
            <a:off x="4511104" y="1350051"/>
            <a:ext cx="4480496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91088" y="473077"/>
            <a:ext cx="4443112" cy="8160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আর নয়</a:t>
            </a:r>
            <a:endParaRPr lang="en-US" sz="60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4892675"/>
            <a:ext cx="8534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3800" b="1" spc="151" dirty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13800" b="1" spc="151" dirty="0">
              <a:ln w="11430"/>
              <a:solidFill>
                <a:schemeClr val="bg1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ফরিদপুর।</a:t>
            </a:r>
            <a:endParaRPr lang="bn-BD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4724400" y="1161143"/>
            <a:ext cx="4159532" cy="47824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perspectiveHeroicExtremeLeftFacing" fov="1800000">
              <a:rot lat="0" lon="0" rev="21594000"/>
            </a:camera>
            <a:lightRig rig="threePt" dir="t"/>
          </a:scene3d>
        </p:spPr>
      </p:pic>
      <p:sp>
        <p:nvSpPr>
          <p:cNvPr id="2" name="Rounded Rectangle 1"/>
          <p:cNvSpPr/>
          <p:nvPr/>
        </p:nvSpPr>
        <p:spPr>
          <a:xfrm>
            <a:off x="3307897" y="241713"/>
            <a:ext cx="2559503" cy="7315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447800"/>
            <a:ext cx="0" cy="4343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76800" y="3048000"/>
            <a:ext cx="3973513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(আখলাক)</a:t>
            </a:r>
          </a:p>
          <a:p>
            <a:pPr algn="ctr"/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০৫ </a:t>
            </a:r>
            <a:endParaRPr lang="bn-IN" sz="4400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bn-BD" sz="4400" b="1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1" y="1143000"/>
            <a:ext cx="40386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1000" y="3276600"/>
            <a:ext cx="4084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9" y="1116884"/>
            <a:ext cx="2586036" cy="231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42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97822"/>
            <a:ext cx="57150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দু’টি দেখে বল......... </a:t>
            </a:r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953000"/>
            <a:ext cx="826008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বাড়ির চার পাশে যারা বসবাস করে তাদেরকে কী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9112"/>
            <a:ext cx="4038600" cy="3174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7400" y="4801344"/>
            <a:ext cx="48768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9624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064000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4953000"/>
            <a:ext cx="79248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প্রতিবেশীদের সাহায্য করাকে কী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97822"/>
            <a:ext cx="57150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দু’টি দেখে বল......... </a:t>
            </a:r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6400" y="304800"/>
            <a:ext cx="5463384" cy="637489"/>
          </a:xfrm>
          <a:prstGeom prst="roundRect">
            <a:avLst/>
          </a:prstGeom>
          <a:pattFill prst="pct70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800600"/>
            <a:ext cx="59650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562600" cy="36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6" y="15240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7" y="609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7375" y="12272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95600" y="209522"/>
            <a:ext cx="2851737" cy="7810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" y="2438400"/>
            <a:ext cx="8915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প্রতিবেশীর পরিচয়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pPr marL="457200" indent="-457200"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দায়িত্ব ও কর্তব্য ব্যাখ্যা করতে পারবে।</a:t>
            </a:r>
          </a:p>
          <a:p>
            <a:pPr marL="457200" indent="-457200"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অধিকার রক্ষা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করার ধর্মীয় গুরুত্ব বর্ণনা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228600"/>
            <a:ext cx="8001000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আরবী প্রতি শব্দ হলো-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800600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যারা বসবাস করে তারা আমাদের প্রতিবেশী।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"/>
            <a:ext cx="1371600" cy="713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8280"/>
            <a:ext cx="396240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419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152400"/>
            <a:ext cx="7561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রাসূলের (স) এর ভাষায় প্রতিবেশী-</a:t>
            </a:r>
            <a:endParaRPr lang="en-GB" sz="54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4876800"/>
            <a:ext cx="830580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সামনে-পিছনে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ডানে-বাঁয়ে চল্লিশ ঘর পর্যন্ত প্রতিবেশী।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5000" r="2858" b="6111"/>
          <a:stretch/>
        </p:blipFill>
        <p:spPr>
          <a:xfrm>
            <a:off x="381000" y="1295400"/>
            <a:ext cx="3992880" cy="27432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FF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</TotalTime>
  <Words>1093</Words>
  <Application>Microsoft Office PowerPoint</Application>
  <PresentationFormat>On-screen Show (4:3)</PresentationFormat>
  <Paragraphs>149</Paragraphs>
  <Slides>24</Slides>
  <Notes>22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NikoshBAN</vt:lpstr>
      <vt:lpstr>Saroda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Jewel</dc:creator>
  <cp:lastModifiedBy>MD. SAIFUL ISLAM</cp:lastModifiedBy>
  <cp:revision>758</cp:revision>
  <dcterms:created xsi:type="dcterms:W3CDTF">2006-08-16T00:00:00Z</dcterms:created>
  <dcterms:modified xsi:type="dcterms:W3CDTF">2016-08-06T14:52:44Z</dcterms:modified>
</cp:coreProperties>
</file>